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6A1E2D3E-A592-4972-8C4C-438970AFC8F3}" type="slidenum"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1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 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 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/>
          <a:p>
            <a:pPr algn="r"/>
            <a:fld id="{EB2157F8-D91B-4604-9D17-F1D86FED92D6}" type="slidenum"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1</a:t>
            </a:fld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Color Image Processing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2200" spc="-1" strike="noStrike">
                <a:solidFill>
                  <a:srgbClr val="1c1c1c"/>
                </a:solidFill>
                <a:latin typeface="Arial"/>
              </a:rPr>
              <a:t>Nađa Dardagan</a:t>
            </a: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Arial"/>
              </a:rPr>
              <a:t>Adnan Brđanin</a:t>
            </a: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Predstavljanje slika u MATLAB-u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300" spc="-1" strike="noStrike">
                <a:solidFill>
                  <a:srgbClr val="1c1c1c"/>
                </a:solidFill>
                <a:latin typeface="Source Sans Pro Semibold"/>
              </a:rPr>
              <a:t>- RGB Slike : 3D niz dimenzija M x N x 3</a:t>
            </a:r>
            <a:endParaRPr b="1" lang="en-US" sz="23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- Indeksirane Slike:  matrica cijelih brojeva X gdje svaki broj je pokazivač na neki red RGB vrijednosti u sekundarnoj matrici (mapi) </a:t>
            </a:r>
            <a:endParaRPr b="1" lang="en-US" sz="20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18440" y="3200400"/>
            <a:ext cx="4819320" cy="3080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029560" y="3890160"/>
            <a:ext cx="4114440" cy="23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Svrha pseudocolor tehnologija za obradu slika je naglašavanje monohromatske slike radi prilagodbe ljudskom oku. Naime, suptilne varijacije nijansi sive češto skrivaju i maskiraju regije od interesa na slici. Zamjena nijansi sive bojama dovodi do bolje vizualizacije i bolje vizualizacije bitnih detalja, s obzirom da je ljudsko oko sposobno detektovati više hiljada različitih nijansi boja, a samo 100 ili manje nijansi sive. Ovo je naročito korisno u polju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medicine za detekciju tumora na snimcima.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Intensity slicing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Ako monohromatsku sliku predstavimo kao 3D graf nijasi sive gdje najizraženiji vrhovi odgovaraju najsvijetlijim nijansama. Tehnika odgovara postavljanju nekoliko ravnih paralelnih sa koordinatnim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sistemom slike. Svaka ravan siječe 3D funkciju a rezultat je nekoliko intervala nijansi sive.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Svakoj strani grafa je onda dodijeljena različita boja.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754880" y="2223360"/>
            <a:ext cx="4835520" cy="353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nijansi sive u boje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koriste se tri različite funkcije transformacije nad svakim pixelom slike dodjeljujući rezultat svake transformacije kanalu boje.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4839480" y="2876760"/>
            <a:ext cx="4485960" cy="215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Pseudocolor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Pseudocoloring u frekventnom domenu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Pseudocoloring se također može vršiti u frekventnom domenu primjenom Fourijerove transformacije na originalnu sliku, a onda primjenjujemo nisko-propusni, visoko-propusni i filtera propusnog opsega na transformisane podatke. Na izlaze tri različita filtra su onda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primijenjene inverzne transformacije i rezultati se koriste kao R, B i G komponente slike.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824720" y="2194560"/>
            <a:ext cx="5153760" cy="374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Postoje dva metoda procesiranja slika: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rastavljanje po komponentama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metoda vektora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Dvije metode su ekvivalentne ako i samo ako: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Operacije nad vektorima komponenti su nezavisne od ostalih komponenti.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Proces se može primijeniti i nad vektore i nad skalare.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488160" y="5394960"/>
            <a:ext cx="2895120" cy="9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boja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Originalna transformaciona jednačina se može adaptirati tako da input g(x, y) i output f(x, y) budu slike u boji gdje svaki individualni piksel nije više integer ili double nego uređena trojka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(R, G i B vrijednost za svaki piksel).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Primjeri transformacija odnosno mapping funkcija: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transformacija intenziteta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komplement boje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color slicing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Histogram processing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Koncept histograma se može proširiti na slike koje se predstavljaju sa tri histograma od N (4 ≤ N ≤ 256) bita. Histogram tehnika se može primijeniti na slike predstavljene modelom koji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dozvoljava rastavljanje na komponente osvjetljenja i hrominanse (luminance and chrominance components) npr. HSI model, I je komponenta osvjetljenja koja je obrađena, dok su H I S komponente ostale nepromijenjene.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7743600" y="259560"/>
            <a:ext cx="1949040" cy="24836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5162400" y="2818440"/>
            <a:ext cx="4073040" cy="367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Poboljšanje i izoštravanje slike u boji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Linearno okruženjem orijentisano izoštravanje i poboljšavanje (sharpening and smoothing)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slika može se proširiti na slike u boji uz izmjenu da originalni 3 × 3 kernel postaje niz vektora.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Formulacija vektora filtera prosječenja na RGB sliku koristeći okruženje Sxy oko koordinata x i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y izgleda ovako: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4952880" y="2839680"/>
            <a:ext cx="501408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Full color obrada slika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thresholding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segmentacija slike u boji u RGB vekt. prostoru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74320" y="2468880"/>
            <a:ext cx="4152600" cy="415260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4254840" y="3931920"/>
            <a:ext cx="5825160" cy="257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Osnovni pojmovi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Intenzitet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Osvjetljenje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Svjetlina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206240" y="2103120"/>
            <a:ext cx="5276520" cy="27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Segmentacija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imread('cvijet-segmentacija.jpg');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n = 6;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[I2,map2] = rgb2ind(I,n,'nodither');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figure, imshow(I2,map2)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7132320" y="156600"/>
            <a:ext cx="2664720" cy="21535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7076520" y="2286000"/>
            <a:ext cx="2720520" cy="21945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7223760" y="4206240"/>
            <a:ext cx="2403720" cy="194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Pseudocolor obrada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imread('mri-pseudocoloring.jpg');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subplot(1,2,1);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title('Original Image');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I2 = grayslice(I,16);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subplot(1,2,2);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imshow(I2, colormap(jet(16)));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title('Pseudo-colored with "jet" colormap');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839480" y="1739520"/>
            <a:ext cx="5324040" cy="475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Full color obrada slike 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imread('peppers-fullcolor.jpg');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subplot(2,4,1), imshow(I), title('Original Image');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subplot(2,4,2), imshow(I(:,:,1)), title('R component');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subplot(2,4,3), imshow(I(:,:,2)), title('G component');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subplot(2,4,4), imshow(I(:,:,3)), title('B component');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 = rgb2hsv(I);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subplot(2,4,6), imshow(Ihsv(:,:,1)), title('Hue')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subplot(2,4,7), imshow(Ihsv(:,:,2)), title('Saturation');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subplot(2,4,8), imshow(Ihsv(:,:,3)), title('Value');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4944960" y="2377440"/>
            <a:ext cx="4791240" cy="25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MATLAB Laplacian - izoštravanje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clear all;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 = imread('peppers-fullcolor.jpg');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 = rgb2hsv(I);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fn2 = fspecial('laplacian',0);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Ihsv4v = imfilter(Ihsv(:,:,3), fn2);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Ihsv4(:,:,[1 2]) = Ihsv(:,:,[1 2]);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Ihsv4(:,:,3) = imsubtract(Ihsv(:,:,3),Ihsv4v);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figure, subplot(1,2,1), imshow(I), title('Original Image');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subplot(1,2,2), imshow(hsv2rgb(Ihsv4)), title('HSV sharpened');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4297680" y="3035880"/>
            <a:ext cx="5577840" cy="254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Hvala na pažnji 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Za sve kodove, slike, kao i pdf seminarskog rada i prezentaciju, posjetite github link: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Hromatitet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Hromatitet je objektivna specifikacija kvaliteta boje u ovisnosti od njene osvijetljenosti (engl. Luminance). Sastoji se od dva parametra: hue (h) i colorfulness (s), još se naziva i saturation, chroma, intenzitet i sl.</a:t>
            </a:r>
            <a:endParaRPr b="1" lang="en-US" sz="20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121720" y="1737360"/>
            <a:ext cx="4479480" cy="44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Percepcija boje ljudskom oku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MacAdamove elipse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Prostori boja: 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CIELUV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CIELAB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063760" y="2041920"/>
            <a:ext cx="4098960" cy="408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RGB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RGB boje se obično predstavljaju u heksadecimalnom formatu sa 6 znakova, pri čemu prva dva predstavljaju crvenu, druga dva zelenu i posljednja dva plavu boju. Tako da bi crvena predstavljena na ovaj način bila FF0000. Također, ono što je interesantno za ovaj model je da vrijednosti RGB su funkcija dubine piksela, a ona se definiše kao broj bita potrebnih da se predstavi svaki od piksela. Tipična vrijednost je 24 bita : 3 koordinatne ose * 8 bita po svakoj osi.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01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063760" y="2016720"/>
            <a:ext cx="4416840" cy="381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CMY/CMYK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CMY (Cyan Magenta Yellow) je zapravo inverzija RGB sistema boja (koordinatni sistem je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drugačije orijentisan). Obično se koristi u printerima, gdje svaka boja odgovara ketridžu tonera.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Kako dodavanje svake od osnovnih boja daje mutnu crnu, često se ovaj model naziva i Cyan Magenta Yellow blacK.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5063760" y="3108960"/>
            <a:ext cx="4639320" cy="207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HSV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Hue predstavlja tip boje, ton, a često se naziva i imenom boje.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Saturation predstavlja nivo zasićenosti odnosno čistoće (engl. purity), odnosno koliko je boja ‘razmućena’ u bijeloj boji. Value je zapravo svjetlina (engl. lightness) i predstavlja intenzitet odbitka svjetlosnih talasa o tu površinu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058360" y="2034720"/>
            <a:ext cx="4304880" cy="445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YIQ/NTSC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NTSC model boja je standard definisan u Americi za analognu TV. Jedna od prednosti ovog modela je što je moguće potpuno razdvojiti grayscale komponentu od ostatka boja, što je bio veliki zahtjev u razvijanju televizora u boji. U NTSC modelu boja, tri komponente su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osvjetljenje (engl. luminance, oznaka Y), te dvobojna razlika signala hue (I) i zasićenje (engl.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saturation, oznaka Q)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946760" y="3474720"/>
            <a:ext cx="4745880" cy="129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Modeli predstavljanja boja</a:t>
            </a:r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	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6000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- YcbCr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YcbCr model boja je dosta sličan prethodnom modelu, s tim da se ovaj koristi za digitalni video. Jedina razlika je što je Y osvijetljenje (luminance), Cb je razlika između plave komponente boje i referentne vrijednosti, Cr je razlika između crvene boje i referentne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vrijednosti. Konverzija iz RGB u YcbCr: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5063760" y="1980000"/>
            <a:ext cx="44794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859280" y="3566160"/>
            <a:ext cx="5107680" cy="12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2018-06-03T12:45:20Z</dcterms:created>
  <dc:creator/>
  <dc:description/>
  <dc:language>en-US</dc:language>
  <cp:lastModifiedBy/>
  <dcterms:modified xsi:type="dcterms:W3CDTF">2018-06-03T13:59:30Z</dcterms:modified>
  <cp:revision>4</cp:revision>
  <dc:subject/>
  <dc:title>Alizarin</dc:title>
</cp:coreProperties>
</file>